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12192000" cy="16256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92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42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2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07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98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70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62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65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8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53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3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E126-0257-43E9-ABE6-98E659501FA1}" type="datetimeFigureOut">
              <a:rPr kumimoji="1" lang="ja-JP" altLang="en-US" smtClean="0"/>
              <a:t>2024/2/17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92A4-C75E-47A1-AF5B-092075B2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14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A82C2DB-C7B6-9A45-CAE1-0C09A5496389}"/>
              </a:ext>
            </a:extLst>
          </p:cNvPr>
          <p:cNvSpPr/>
          <p:nvPr/>
        </p:nvSpPr>
        <p:spPr>
          <a:xfrm>
            <a:off x="1560143" y="382666"/>
            <a:ext cx="9071714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窓口負担額が</a:t>
            </a:r>
            <a:endParaRPr lang="en-US" altLang="ja-JP" sz="11500" b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15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変わります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01578EA-E64C-0A2E-45F2-66AB2C54AC2D}"/>
              </a:ext>
            </a:extLst>
          </p:cNvPr>
          <p:cNvSpPr txBox="1"/>
          <p:nvPr/>
        </p:nvSpPr>
        <p:spPr>
          <a:xfrm>
            <a:off x="206406" y="4256691"/>
            <a:ext cx="11779187" cy="93564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診療報酬改定により</a:t>
            </a:r>
            <a:endParaRPr kumimoji="1" lang="en-US" altLang="ja-JP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２０２４年（令和６年）</a:t>
            </a:r>
            <a:r>
              <a:rPr kumimoji="1" lang="en-US" altLang="ja-JP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月１日より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患者様の窓口負担が</a:t>
            </a:r>
            <a:endParaRPr kumimoji="1" lang="en-US" altLang="ja-JP" sz="88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一部変更となります。</a:t>
            </a:r>
            <a:endParaRPr kumimoji="1" lang="en-US" altLang="ja-JP" sz="88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ご理解、ご了承下さいますよう</a:t>
            </a:r>
            <a:endParaRPr kumimoji="1" lang="en-US" altLang="ja-JP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お願い申し上げます</a:t>
            </a:r>
            <a:r>
              <a:rPr kumimoji="1" lang="ja-JP" altLang="en-US" sz="6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ED6CB53-CA18-B897-F2C6-E505E8D14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238" y="14315090"/>
            <a:ext cx="7427442" cy="1906358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DFF9826-14C6-139B-65ED-43A3825B9B68}"/>
              </a:ext>
            </a:extLst>
          </p:cNvPr>
          <p:cNvSpPr/>
          <p:nvPr/>
        </p:nvSpPr>
        <p:spPr>
          <a:xfrm>
            <a:off x="117440" y="0"/>
            <a:ext cx="11957119" cy="16221447"/>
          </a:xfrm>
          <a:prstGeom prst="roundRect">
            <a:avLst/>
          </a:prstGeom>
          <a:noFill/>
          <a:ln w="95250">
            <a:solidFill>
              <a:srgbClr val="92D050"/>
            </a:solidFill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10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FADA4-2F8F-193C-E46B-FD84E5112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D4A9CA-8736-DC13-F5DA-79C4CE6AA69F}"/>
              </a:ext>
            </a:extLst>
          </p:cNvPr>
          <p:cNvSpPr/>
          <p:nvPr/>
        </p:nvSpPr>
        <p:spPr>
          <a:xfrm>
            <a:off x="3737020" y="78075"/>
            <a:ext cx="47179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お知らせ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E9AC8F-7620-F13E-9802-F2A1E24BEECF}"/>
              </a:ext>
            </a:extLst>
          </p:cNvPr>
          <p:cNvSpPr txBox="1"/>
          <p:nvPr/>
        </p:nvSpPr>
        <p:spPr>
          <a:xfrm>
            <a:off x="117440" y="1849795"/>
            <a:ext cx="11957119" cy="12003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診療報酬改定により</a:t>
            </a:r>
            <a:endParaRPr kumimoji="1" lang="en-US" altLang="ja-JP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２０２４年（令和６年）</a:t>
            </a:r>
            <a:r>
              <a:rPr kumimoji="1" lang="en-US" altLang="ja-JP" sz="5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5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１日から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糖尿病</a:t>
            </a:r>
            <a:r>
              <a:rPr lang="ja-JP" altLang="en-US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脂質異常症・高血圧</a:t>
            </a:r>
            <a:r>
              <a:rPr lang="ja-JP" altLang="en-US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症</a:t>
            </a:r>
            <a: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endParaRPr lang="en-US" altLang="ja-JP" sz="40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一部の患者様におきまして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48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特定疾患療養管理料に代わり</a:t>
            </a:r>
            <a:endParaRPr kumimoji="1" lang="en-US" altLang="ja-JP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生活習慣病管理料（</a:t>
            </a:r>
            <a:r>
              <a:rPr lang="en-US" altLang="ja-JP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Ⅰ</a:t>
            </a:r>
            <a:r>
              <a:rPr lang="ja-JP" altLang="en-US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Ⅱ）</a:t>
            </a:r>
            <a:r>
              <a:rPr lang="ja-JP" altLang="en-US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</a:t>
            </a:r>
            <a:endParaRPr lang="en-US" altLang="ja-JP" sz="5400" dirty="0"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新設</a:t>
            </a:r>
            <a:r>
              <a:rPr lang="ja-JP" altLang="en-US" sz="54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されます。</a:t>
            </a:r>
            <a:endParaRPr lang="en-US" altLang="ja-JP" sz="5400" dirty="0">
              <a:solidFill>
                <a:srgbClr val="00B05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000" dirty="0">
                <a:solidFill>
                  <a:srgbClr val="00B05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kumimoji="1" lang="ja-JP" altLang="en-US" sz="5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それに伴い、対象の方には</a:t>
            </a:r>
            <a:endParaRPr kumimoji="1" lang="en-US" altLang="ja-JP" sz="5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5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４か月に１回、</a:t>
            </a:r>
            <a:r>
              <a:rPr lang="ja-JP" altLang="en-US" sz="5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療養計画書で内容を</a:t>
            </a:r>
            <a:endParaRPr lang="en-US" altLang="ja-JP" sz="54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提示し</a:t>
            </a:r>
            <a:r>
              <a:rPr lang="ja-JP" altLang="en-US" sz="36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5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ご署名を頂く事となります。</a:t>
            </a:r>
            <a:endParaRPr lang="en-US" altLang="ja-JP" sz="54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5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5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お手数をおかけしますが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ご理解、ご了承下さいますよう</a:t>
            </a:r>
            <a:endParaRPr kumimoji="1" lang="en-US" altLang="ja-JP" sz="5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5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お願い申し上げます。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F9B8FE1-2F8E-12DC-ED93-E2BAA59B1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38" y="14644669"/>
            <a:ext cx="6244346" cy="1602700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E6160CB-854E-4C07-5DE6-3DB9B088B741}"/>
              </a:ext>
            </a:extLst>
          </p:cNvPr>
          <p:cNvSpPr/>
          <p:nvPr/>
        </p:nvSpPr>
        <p:spPr>
          <a:xfrm>
            <a:off x="117440" y="0"/>
            <a:ext cx="11957119" cy="16177925"/>
          </a:xfrm>
          <a:prstGeom prst="roundRect">
            <a:avLst/>
          </a:prstGeom>
          <a:noFill/>
          <a:ln w="95250">
            <a:solidFill>
              <a:srgbClr val="92D050"/>
            </a:solidFill>
            <a:prstDash val="lgDashDot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8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197</TotalTime>
  <Words>127</Words>
  <Application>Microsoft Office PowerPoint</Application>
  <PresentationFormat>ユーザー設定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yasuda.cl.staff@outlook.jp</dc:creator>
  <cp:lastModifiedBy>yasuda.cl.staff@outlook.jp</cp:lastModifiedBy>
  <cp:revision>6</cp:revision>
  <cp:lastPrinted>2024-02-08T04:44:24Z</cp:lastPrinted>
  <dcterms:created xsi:type="dcterms:W3CDTF">2024-02-08T03:01:06Z</dcterms:created>
  <dcterms:modified xsi:type="dcterms:W3CDTF">2024-02-17T00:04:32Z</dcterms:modified>
</cp:coreProperties>
</file>